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8"/>
  </p:notesMasterIdLst>
  <p:sldIdLst>
    <p:sldId id="311" r:id="rId2"/>
    <p:sldId id="286" r:id="rId3"/>
    <p:sldId id="319" r:id="rId4"/>
    <p:sldId id="317" r:id="rId5"/>
    <p:sldId id="312" r:id="rId6"/>
    <p:sldId id="344" r:id="rId7"/>
    <p:sldId id="372" r:id="rId8"/>
    <p:sldId id="373" r:id="rId9"/>
    <p:sldId id="374" r:id="rId10"/>
    <p:sldId id="375" r:id="rId11"/>
    <p:sldId id="376" r:id="rId12"/>
    <p:sldId id="371" r:id="rId13"/>
    <p:sldId id="295" r:id="rId14"/>
    <p:sldId id="367" r:id="rId15"/>
    <p:sldId id="368" r:id="rId16"/>
    <p:sldId id="297" r:id="rId17"/>
    <p:sldId id="298" r:id="rId18"/>
    <p:sldId id="348" r:id="rId19"/>
    <p:sldId id="325" r:id="rId20"/>
    <p:sldId id="347" r:id="rId21"/>
    <p:sldId id="349" r:id="rId22"/>
    <p:sldId id="346" r:id="rId23"/>
    <p:sldId id="359" r:id="rId24"/>
    <p:sldId id="350" r:id="rId25"/>
    <p:sldId id="329" r:id="rId26"/>
    <p:sldId id="330" r:id="rId27"/>
    <p:sldId id="360" r:id="rId28"/>
    <p:sldId id="370" r:id="rId29"/>
    <p:sldId id="353" r:id="rId30"/>
    <p:sldId id="331" r:id="rId31"/>
    <p:sldId id="354" r:id="rId32"/>
    <p:sldId id="332" r:id="rId33"/>
    <p:sldId id="377" r:id="rId34"/>
    <p:sldId id="378" r:id="rId35"/>
    <p:sldId id="379" r:id="rId36"/>
    <p:sldId id="381" r:id="rId37"/>
    <p:sldId id="380" r:id="rId38"/>
    <p:sldId id="335" r:id="rId39"/>
    <p:sldId id="369" r:id="rId40"/>
    <p:sldId id="358" r:id="rId41"/>
    <p:sldId id="361" r:id="rId42"/>
    <p:sldId id="362" r:id="rId43"/>
    <p:sldId id="309" r:id="rId44"/>
    <p:sldId id="291" r:id="rId45"/>
    <p:sldId id="318" r:id="rId46"/>
    <p:sldId id="277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Open Sans" panose="020B060402020202020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820"/>
    <a:srgbClr val="159724"/>
    <a:srgbClr val="00D05E"/>
    <a:srgbClr val="FBFE8A"/>
    <a:srgbClr val="F9FD5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24" autoAdjust="0"/>
  </p:normalViewPr>
  <p:slideViewPr>
    <p:cSldViewPr>
      <p:cViewPr>
        <p:scale>
          <a:sx n="75" d="100"/>
          <a:sy n="75" d="100"/>
        </p:scale>
        <p:origin x="-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B711-ED00-4558-B215-3079FE26480F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13214-D3F4-4F33-A172-B67C09AFF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2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9070-07A0-4D4F-943D-A59D82CB5B09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3F41-5A36-44D1-A5D2-29487B9E23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5758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237" y="214290"/>
            <a:ext cx="446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 HOME SCREEN</a:t>
            </a:r>
            <a:endParaRPr lang="en-IN" sz="28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4" y="214290"/>
            <a:ext cx="450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DRIVER  HOME SCREEN</a:t>
            </a:r>
            <a:endParaRPr lang="en-IN" sz="28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71446"/>
            <a:ext cx="3929090" cy="78578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DASHBOARD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46"/>
            <a:ext cx="3929090" cy="78578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DASHBOARD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19" y="1214422"/>
            <a:ext cx="2926835" cy="514353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Shows summary of whole school in a single page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Single  screen you can view  all the  features of the App.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Complete Attendance Report of class wise in graphical representation</a:t>
            </a:r>
          </a:p>
          <a:p>
            <a:pPr marL="0" indent="0">
              <a:buNone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4" name="Picture 2" descr="C:\Users\ADMIN\Desktop\ppt images\lap-shots\dashboa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376" y="2071678"/>
            <a:ext cx="5448341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7127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3714776" cy="64291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MASTER</a:t>
            </a:r>
            <a:endParaRPr lang="en-US" sz="2800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3000396" cy="50720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Module  categories like: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Events (Sports, Cultural Program etc.)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Subjects (English, Hindi etc.)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Class (First, Second etc.)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Exam Type (First Term, Session, Half Yearly etc.)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Staff Type (Principal, Teacher, Accountant etc.)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098" name="Picture 2" descr="C:\Users\ADMIN\Desktop\ppt images\lap-shots\mas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116" y="1857364"/>
            <a:ext cx="5695989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3274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3257544" cy="6318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USER ROLE</a:t>
            </a:r>
            <a:endParaRPr lang="en-US" sz="2800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3357586" cy="5286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Access to  management</a:t>
            </a:r>
          </a:p>
          <a:p>
            <a:pPr marL="0" indent="0">
              <a:buNone/>
            </a:pPr>
            <a:endParaRPr lang="en-US" sz="1600" b="1" u="sng" dirty="0" smtClean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non teaching  Staff, Management Staff based on the rights they will play role </a:t>
            </a:r>
          </a:p>
          <a:p>
            <a:pPr lvl="1" algn="just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EX: Library  staff  can have Access to use library      whereas the library staff can’t have access to use fee management</a:t>
            </a:r>
          </a:p>
          <a:p>
            <a:pPr marL="0" indent="0">
              <a:buNone/>
            </a:pPr>
            <a:endParaRPr lang="en-US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 descr="C:\Users\ADMIN\Desktop\ppt images\lap-shots\user-ro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1928802"/>
            <a:ext cx="5643602" cy="3258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4555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5174886" cy="68872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EMPLOYEE  DASHBOARD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3143272" cy="380388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 Single Screen you can see all details of employee i.e.Name,Email,Mobile Num etc.,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 this page you can Create, Update, or Remove Employee 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Get Username &amp; Password for all Employee.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146" name="Picture 2" descr="C:\Users\ADMIN\Desktop\ppt images\lap-shots\employ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5572164" cy="3214710"/>
          </a:xfrm>
          <a:prstGeom prst="rect">
            <a:avLst/>
          </a:prstGeom>
          <a:noFill/>
        </p:spPr>
      </p:pic>
      <p:pic>
        <p:nvPicPr>
          <p:cNvPr id="4098" name="Picture 2" descr="C:\Users\ADMIN\Desktop\ppt images\background-img\employ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2571768" cy="2167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7222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68510"/>
            <a:ext cx="4729138" cy="6172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  DASHBOARD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3286148" cy="342902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 Single Screen you can see all details of Student i.e.Name,Register No, Username &amp; Password etc.,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Parent Username &amp; Password  also visible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 this page you can Create, Update, or Remove Student</a:t>
            </a:r>
          </a:p>
          <a:p>
            <a:pPr>
              <a:lnSpc>
                <a:spcPct val="150000"/>
              </a:lnSpc>
            </a:pPr>
            <a:endParaRPr lang="en-US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170" name="Picture 2" descr="C:\Users\ADMIN\Desktop\ppt images\lap-shots\Stud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931549"/>
            <a:ext cx="5500726" cy="3173497"/>
          </a:xfrm>
          <a:prstGeom prst="rect">
            <a:avLst/>
          </a:prstGeom>
          <a:noFill/>
        </p:spPr>
      </p:pic>
      <p:pic>
        <p:nvPicPr>
          <p:cNvPr id="5122" name="Picture 2" descr="C:\Users\ADMIN\Desktop\ppt images\background-img\stud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30745"/>
            <a:ext cx="2416728" cy="2112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9116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282" y="142852"/>
            <a:ext cx="335758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ATTENDANCE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43406" y="4714884"/>
            <a:ext cx="4000560" cy="12858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 can mark attendance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absent or present for student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285720" y="1000108"/>
            <a:ext cx="3714776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/>
              <a:t>   </a:t>
            </a:r>
            <a:r>
              <a:rPr lang="en-US" sz="2400" dirty="0" smtClean="0"/>
              <a:t> </a:t>
            </a:r>
            <a:r>
              <a:rPr lang="en-US" sz="3600" b="1" dirty="0" smtClean="0">
                <a:solidFill>
                  <a:srgbClr val="0B0589"/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 and Student can check daily base attendance or for  whole month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5093790" y="2091873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07840" y="4949394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ADMIN\Desktop\ppt images\mobile-shots\attendance-p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71546"/>
            <a:ext cx="1500198" cy="3030448"/>
          </a:xfrm>
          <a:prstGeom prst="rect">
            <a:avLst/>
          </a:prstGeom>
          <a:noFill/>
        </p:spPr>
      </p:pic>
      <p:pic>
        <p:nvPicPr>
          <p:cNvPr id="11267" name="Picture 3" descr="C:\Users\ADMIN\Desktop\ppt images\mobile-shots\attendance-tea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000372"/>
            <a:ext cx="155605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  <p:bldP spid="7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586130" cy="6898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ATTENDANCE 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2786082" cy="48577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Teacher/Admin can mark attendance  Class wise or Student wise.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If any modification in attendance the admin alone has the rights to modify</a:t>
            </a:r>
          </a:p>
          <a:p>
            <a:pPr>
              <a:lnSpc>
                <a:spcPct val="150000"/>
              </a:lnSpc>
            </a:pPr>
            <a:endParaRPr lang="en-IN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314" name="Picture 2" descr="C:\Users\ADMIN\Desktop\ppt images\lap-shots\attend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4" y="1928802"/>
            <a:ext cx="5572166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5500702"/>
            <a:ext cx="731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BestShine Edu App, the unique school management for</a:t>
            </a:r>
          </a:p>
          <a:p>
            <a:pPr algn="ctr"/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Student, teacher, parent &amp; driver real time connecting system</a:t>
            </a:r>
            <a:endParaRPr lang="en-IN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1500174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Management</a:t>
            </a:r>
            <a:endParaRPr lang="en-IN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2857496"/>
            <a:ext cx="108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Teacher</a:t>
            </a:r>
            <a:endParaRPr lang="en-IN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4500570"/>
            <a:ext cx="95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Parent</a:t>
            </a:r>
            <a:endParaRPr lang="en-IN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50057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Student</a:t>
            </a:r>
            <a:endParaRPr lang="en-IN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92893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Driver</a:t>
            </a:r>
            <a:endParaRPr lang="en-IN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14290"/>
            <a:ext cx="456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is BestShine Edu App?</a:t>
            </a:r>
            <a:endParaRPr lang="en-IN" sz="24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 descr="D:\ppt\ppt images\BestShine\background-img\inf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60"/>
            <a:ext cx="4004038" cy="3871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85784" y="154644"/>
            <a:ext cx="4500594" cy="702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LEAVE REQUEST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00628" y="4837714"/>
            <a:ext cx="3643338" cy="12344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 can Approve/Deny the leave request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214282" y="1214422"/>
            <a:ext cx="392909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 can send the leave request by entering valid credentials</a:t>
            </a:r>
            <a:endParaRPr lang="en-US" sz="2100" dirty="0" smtClean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3714745" y="5020831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736600" y="1571612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C:\Users\ADMIN\Desktop\ppt images\mobile-shots\leave-req-p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11500"/>
            <a:ext cx="1571636" cy="3174756"/>
          </a:xfrm>
          <a:prstGeom prst="rect">
            <a:avLst/>
          </a:prstGeom>
          <a:noFill/>
        </p:spPr>
      </p:pic>
      <p:pic>
        <p:nvPicPr>
          <p:cNvPr id="12291" name="Picture 3" descr="C:\Users\ADMIN\Desktop\ppt images\mobile-shots\leave-req-tea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183202"/>
            <a:ext cx="1571636" cy="3174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  <p:bldP spid="7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71438" y="80535"/>
            <a:ext cx="4786314" cy="776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KNOWLEDGE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BANK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14976" y="4929198"/>
            <a:ext cx="3000428" cy="10715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 will create  aptitude question and answers for every  subject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</a:t>
            </a:r>
            <a:endParaRPr lang="en-US" sz="1800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42910" y="1571612"/>
            <a:ext cx="3929090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 and Student can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check daily base question 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 answer for his/her child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665162" y="2163311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665162" y="4949394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C:\Users\ADMIN\Desktop\ppt images\mobile-shots\k-bank-st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071546"/>
            <a:ext cx="1643074" cy="3319063"/>
          </a:xfrm>
          <a:prstGeom prst="rect">
            <a:avLst/>
          </a:prstGeom>
          <a:noFill/>
        </p:spPr>
      </p:pic>
      <p:pic>
        <p:nvPicPr>
          <p:cNvPr id="14339" name="Picture 3" descr="C:\Users\ADMIN\Desktop\ppt images\lap-shots\k-ban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32" y="3714752"/>
            <a:ext cx="470538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  <p:bldP spid="7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71470" y="142852"/>
            <a:ext cx="35719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HOMEWORK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14876" y="4857760"/>
            <a:ext cx="4143372" cy="9286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Teacher can send Homework or Assignment for student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57158" y="1071546"/>
            <a:ext cx="3752848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593724" y="1734684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28992" y="4877956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C:\Users\ADMIN\Desktop\ppt images\mobile-shots\homework-stu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71546"/>
            <a:ext cx="1714512" cy="3463370"/>
          </a:xfrm>
          <a:prstGeom prst="rect">
            <a:avLst/>
          </a:prstGeom>
          <a:noFill/>
        </p:spPr>
      </p:pic>
      <p:pic>
        <p:nvPicPr>
          <p:cNvPr id="10243" name="Picture 3" descr="C:\Users\ADMIN\Desktop\ppt images\mobile-shots\homework-tea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643182"/>
            <a:ext cx="1712387" cy="34590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5720" y="1214422"/>
            <a:ext cx="40005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Parent and Student can stay update  of Homework or  Assignment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470" y="142852"/>
            <a:ext cx="3162243" cy="64294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FEEDBACK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2844" y="1071546"/>
            <a:ext cx="4786314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   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</a:pPr>
            <a:r>
              <a:rPr lang="en-U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   </a:t>
            </a:r>
            <a:r>
              <a:rPr lang="en-US" sz="19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 can send/receive  feedback  from Parent of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his/her child performance</a:t>
            </a:r>
            <a:endParaRPr lang="en-US" sz="19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20000"/>
              </a:spcBef>
            </a:pPr>
            <a:endParaRPr lang="en-US" sz="16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14876" y="1714488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C:\Users\ADMIN\Desktop\ppt images\mobile-shots\feedb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928670"/>
            <a:ext cx="1571636" cy="317475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14810" y="5000636"/>
            <a:ext cx="4286280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US" b="1" dirty="0" smtClean="0">
                <a:solidFill>
                  <a:srgbClr val="0B05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 also can send/receive feedback  for his/her child performance to Teacher</a:t>
            </a:r>
            <a:endParaRPr lang="en-US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3500430" y="5143512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C:\Users\ADMIN\Desktop\ppt images\mobile-shots\fedback-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143248"/>
            <a:ext cx="1618062" cy="3268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52384"/>
            <a:ext cx="3857652" cy="70484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NOTIFICATION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3429024" cy="521497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 and Student can get:</a:t>
            </a:r>
          </a:p>
          <a:p>
            <a:pPr lvl="2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Fee Notification</a:t>
            </a:r>
          </a:p>
          <a:p>
            <a:pPr lvl="2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Exam Notification</a:t>
            </a:r>
          </a:p>
          <a:p>
            <a:pPr lvl="2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Events Notification</a:t>
            </a:r>
          </a:p>
          <a:p>
            <a:pPr lvl="2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Leave Approved/Denied Notification</a:t>
            </a:r>
          </a:p>
          <a:p>
            <a:pPr lvl="2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Parents meeting Notification and more……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 will receive:</a:t>
            </a:r>
          </a:p>
          <a:p>
            <a:pPr lvl="2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Leave Request Notification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194" name="Picture 2" descr="C:\Users\ADMIN\Desktop\ppt images\mobile-shots\no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8891" y="1000426"/>
            <a:ext cx="3310761" cy="53575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142860"/>
            <a:ext cx="3000396" cy="64293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VOICE  SMS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850" y="1071546"/>
            <a:ext cx="2962018" cy="35004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 a Single Instance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 You can send a voice call to  every one to intimate information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Eg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Tomorrow is holiday due to rain</a:t>
            </a:r>
          </a:p>
          <a:p>
            <a:pPr>
              <a:lnSpc>
                <a:spcPct val="150000"/>
              </a:lnSpc>
            </a:pPr>
            <a:endParaRPr lang="en-IN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6386" name="Picture 2" descr="C:\Users\ADMIN\Desktop\ppt images\lap-shots\voi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428868"/>
            <a:ext cx="4857752" cy="2733019"/>
          </a:xfrm>
          <a:prstGeom prst="rect">
            <a:avLst/>
          </a:prstGeom>
          <a:noFill/>
        </p:spPr>
      </p:pic>
      <p:pic>
        <p:nvPicPr>
          <p:cNvPr id="9220" name="Picture 4" descr="C:\Users\ADMIN\Desktop\ppt images\background-img\voice-sm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00570"/>
            <a:ext cx="1848208" cy="2047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3857651" cy="71438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TRANSPORT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2919" y="1000108"/>
            <a:ext cx="3007511" cy="421484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Complete control of Bus fleet for the management and parent.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User can  add, update , delete  and view for buses, routes and stops.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User can add, edit, delete and view for driver details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User can assign bus by route wise and track by bus location.</a:t>
            </a:r>
          </a:p>
          <a:p>
            <a:endParaRPr lang="en-IN" dirty="0"/>
          </a:p>
        </p:txBody>
      </p:sp>
      <p:pic>
        <p:nvPicPr>
          <p:cNvPr id="17411" name="Picture 3" descr="C:\Users\ADMIN\Desktop\ppt images\lap-shots\transpo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111" y="1928802"/>
            <a:ext cx="5489608" cy="3167081"/>
          </a:xfrm>
          <a:prstGeom prst="rect">
            <a:avLst/>
          </a:prstGeom>
          <a:noFill/>
        </p:spPr>
      </p:pic>
      <p:pic>
        <p:nvPicPr>
          <p:cNvPr id="10242" name="Picture 2" descr="C:\Users\ADMIN\Desktop\ppt images\background-img\trans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67" y="5500702"/>
            <a:ext cx="3076339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2817432" cy="6195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BUS ROUTE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2786082" cy="30003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View all Buses and their Route Detail by current running location as well as particular stop</a:t>
            </a:r>
          </a:p>
          <a:p>
            <a:endParaRPr lang="en-US" dirty="0"/>
          </a:p>
        </p:txBody>
      </p:sp>
      <p:pic>
        <p:nvPicPr>
          <p:cNvPr id="18434" name="Picture 2" descr="C:\Users\ADMIN\Desktop\ppt images\background-img\bus tr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95" y="4446712"/>
            <a:ext cx="2121631" cy="2054122"/>
          </a:xfrm>
          <a:prstGeom prst="rect">
            <a:avLst/>
          </a:prstGeom>
          <a:noFill/>
        </p:spPr>
      </p:pic>
      <p:pic>
        <p:nvPicPr>
          <p:cNvPr id="3074" name="Picture 2" descr="C:\Users\ADMIN\Desktop\ppt images\lap-shots\Bustrack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8306" y="1857364"/>
            <a:ext cx="5639974" cy="3255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3885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214554"/>
            <a:ext cx="3714776" cy="31643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Driver will start  bus &amp; he will login Driver app, simultaneously  Student and Parent can track  the bus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4379410" y="3000372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9113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Driver App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9458" name="Picture 2" descr="C:\Users\ADMIN\Desktop\ppt images\mobile-shots\dri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285860"/>
            <a:ext cx="2071702" cy="4184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2991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470" y="80970"/>
            <a:ext cx="4000528" cy="7762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BUS TRACKING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3900486" cy="2176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 and Student can get:</a:t>
            </a:r>
          </a:p>
          <a:p>
            <a:pPr lvl="2"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Bus Driver Details</a:t>
            </a:r>
          </a:p>
          <a:p>
            <a:pPr lvl="2"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Bus Route/Stop</a:t>
            </a:r>
          </a:p>
          <a:p>
            <a:pPr lvl="2"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Real-Time Bus Track</a:t>
            </a:r>
          </a:p>
          <a:p>
            <a:pPr>
              <a:lnSpc>
                <a:spcPct val="150000"/>
              </a:lnSpc>
              <a:buNone/>
            </a:pP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4379410" y="3000372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C:\Users\ADMIN\Desktop\ppt images\mobile-shots\bustrack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2357454" cy="4762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358246" cy="55721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IN" sz="1800" b="1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BestShine Edu App provides  a Real Time Connecting System</a:t>
            </a:r>
          </a:p>
          <a:p>
            <a:pPr>
              <a:lnSpc>
                <a:spcPct val="150000"/>
              </a:lnSpc>
            </a:pPr>
            <a:r>
              <a:rPr lang="en-IN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Update of your kids on the move and live </a:t>
            </a:r>
          </a:p>
          <a:p>
            <a:pPr>
              <a:lnSpc>
                <a:spcPct val="150000"/>
              </a:lnSpc>
            </a:pPr>
            <a:r>
              <a:rPr lang="en-IN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One stop shop for 360’c update of your kid</a:t>
            </a:r>
          </a:p>
          <a:p>
            <a:pPr>
              <a:lnSpc>
                <a:spcPct val="150000"/>
              </a:lnSpc>
            </a:pPr>
            <a:r>
              <a:rPr lang="en-IN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Connects all the interfaces of schools element and environment</a:t>
            </a:r>
          </a:p>
          <a:p>
            <a:pPr>
              <a:lnSpc>
                <a:spcPct val="150000"/>
              </a:lnSpc>
              <a:buNone/>
            </a:pPr>
            <a:endParaRPr lang="en-IN" sz="2000" b="1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2000" b="1" dirty="0" smtClean="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		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BESTSHINE EDU APP KEEP YOU INFORMED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57222" y="214290"/>
            <a:ext cx="592935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Why shine school app ???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7222" y="71422"/>
            <a:ext cx="4786346" cy="85724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FEE STRUCTURE 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000108"/>
            <a:ext cx="3000396" cy="392909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Create fee is classify into two type fee structure and fee collection.</a:t>
            </a:r>
          </a:p>
          <a:p>
            <a:pPr>
              <a:lnSpc>
                <a:spcPct val="150000"/>
              </a:lnSpc>
            </a:pP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 Fee Structure school based fee is present  </a:t>
            </a:r>
            <a:r>
              <a:rPr lang="en-US" sz="3500" b="1" dirty="0" err="1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i.e</a:t>
            </a: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payment submit all type of Fees from one place and in one click, In Fee collection enter the register no and get all the detail of Student Fee Detail</a:t>
            </a:r>
          </a:p>
          <a:p>
            <a:pPr>
              <a:lnSpc>
                <a:spcPct val="150000"/>
              </a:lnSpc>
            </a:pP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also  get printout for receipt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21506" name="Picture 2" descr="C:\Users\ADMIN\Desktop\ppt images\lap-shots\f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928802"/>
            <a:ext cx="5500726" cy="3173496"/>
          </a:xfrm>
          <a:prstGeom prst="rect">
            <a:avLst/>
          </a:prstGeom>
          <a:noFill/>
        </p:spPr>
      </p:pic>
      <p:pic>
        <p:nvPicPr>
          <p:cNvPr id="11266" name="Picture 2" descr="C:\Users\ADMIN\Desktop\ppt images\background-img\fee backgr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1805"/>
            <a:ext cx="1928826" cy="2232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6" y="142852"/>
            <a:ext cx="4331030" cy="7529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FEE STRUCTURE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84" y="2357430"/>
            <a:ext cx="4786346" cy="200026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Parents can check regularly 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updated fee paid detail as per 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schedule of  parent and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management</a:t>
            </a:r>
          </a:p>
          <a:p>
            <a:pPr lvl="2">
              <a:lnSpc>
                <a:spcPct val="150000"/>
              </a:lnSpc>
              <a:buNone/>
            </a:pP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8600" y="5029200"/>
            <a:ext cx="449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4357686" y="3092005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C:\Users\ADMIN\Desktop\ppt images\mobile-shots\f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576" y="1357298"/>
            <a:ext cx="233407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3357586" cy="61785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TIME TABLE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1214422"/>
            <a:ext cx="3071834" cy="328614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Admin   can  create time table  as per schedule of management such as daily ,period , subjects and time.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Admin User can create Exam time table as per schedule of Exam Terms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23554" name="Picture 2" descr="C:\Users\ADMIN\Desktop\ppt images\lap-shots\time-tab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857364"/>
            <a:ext cx="5572164" cy="3214710"/>
          </a:xfrm>
          <a:prstGeom prst="rect">
            <a:avLst/>
          </a:prstGeom>
          <a:noFill/>
        </p:spPr>
      </p:pic>
      <p:pic>
        <p:nvPicPr>
          <p:cNvPr id="12290" name="Picture 2" descr="C:\Users\ADMIN\Desktop\ppt images\background-img\time-ta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429132"/>
            <a:ext cx="2249937" cy="20980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3357586" cy="61785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REPORT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00108"/>
            <a:ext cx="3357554" cy="314327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cumulative document contains differentiated statement covers all report.  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Report includes Attendance, Library, Student, Student Performance, Teacher Performance and Fee Collection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23554" name="Picture 2" descr="C:\Users\ADMIN\Desktop\ppt images\lap-shots\time-tab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857364"/>
            <a:ext cx="5572164" cy="3214710"/>
          </a:xfrm>
          <a:prstGeom prst="rect">
            <a:avLst/>
          </a:prstGeom>
          <a:noFill/>
        </p:spPr>
      </p:pic>
      <p:pic>
        <p:nvPicPr>
          <p:cNvPr id="4098" name="Picture 2" descr="C:\Users\ADMIN\Desktop\ppt images\background-img\re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05296"/>
            <a:ext cx="2881290" cy="28812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5000660" cy="61785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 PERFORMANCE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282" y="1428736"/>
            <a:ext cx="3000396" cy="54292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 an authentic, contextualized measure of Teacher’s ability of analyze Student’s.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 also you get the individual Performance of Teacher.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 descr="C:\Users\ADMIN\Desktop\ppt images\lap-shots\Teacher-analys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725514"/>
            <a:ext cx="5796894" cy="3346560"/>
          </a:xfrm>
          <a:prstGeom prst="rect">
            <a:avLst/>
          </a:prstGeom>
          <a:noFill/>
        </p:spPr>
      </p:pic>
      <p:pic>
        <p:nvPicPr>
          <p:cNvPr id="2052" name="Picture 4" descr="C:\Users\ADMIN\Desktop\ppt images\background-img\teacher-analy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49773"/>
            <a:ext cx="2749550" cy="2365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5000660" cy="61785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 PERFORMANCE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282" y="1428736"/>
            <a:ext cx="2928958" cy="2857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Make easy for Teacher, Principal &amp; Parent to check the Progress Report of any Student anytime by logging.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 descr="C:\Users\ADMIN\Desktop\ppt images\lap-shots\student-analys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14488"/>
            <a:ext cx="5763719" cy="3327408"/>
          </a:xfrm>
          <a:prstGeom prst="rect">
            <a:avLst/>
          </a:prstGeom>
          <a:noFill/>
        </p:spPr>
      </p:pic>
      <p:pic>
        <p:nvPicPr>
          <p:cNvPr id="6" name="Picture 3" descr="C:\Users\ADMIN\Desktop\ppt images\background-img\student analy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56821"/>
            <a:ext cx="2143140" cy="1948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60"/>
            <a:ext cx="3643338" cy="7143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RESULT/MARKS </a:t>
            </a:r>
            <a:endParaRPr lang="en-US" sz="28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3286148" cy="41434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Class wise result can be view, add and update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Manage Grade setting(Create, Update, Delete)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Individual Student wise result Can be update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 descr="C:\Users\ADMIN\Desktop\ppt images\lap-shots\resu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19" y="2071678"/>
            <a:ext cx="5170517" cy="2982991"/>
          </a:xfrm>
          <a:prstGeom prst="rect">
            <a:avLst/>
          </a:prstGeom>
          <a:noFill/>
        </p:spPr>
      </p:pic>
      <p:pic>
        <p:nvPicPr>
          <p:cNvPr id="2051" name="Picture 3" descr="C:\Users\ADMIN\Desktop\ppt images\background-img\result 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929198"/>
            <a:ext cx="1214446" cy="157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947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282" y="142852"/>
            <a:ext cx="4533654" cy="693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RESULT / MARK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00628" y="4857760"/>
            <a:ext cx="3929090" cy="15001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800" dirty="0"/>
          </a:p>
          <a:p>
            <a:pPr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Teachers can send marks, Grade and</a:t>
            </a:r>
          </a:p>
          <a:p>
            <a:pPr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Pass/ Fail with student wise  for his</a:t>
            </a:r>
          </a:p>
          <a:p>
            <a:pPr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class.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71473" y="857232"/>
            <a:ext cx="3786214" cy="1571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Parents and Students can check academic performance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i.e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marks, Grade and Pass/ Fail using his username.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572000" y="1785926"/>
            <a:ext cx="978408" cy="408432"/>
          </a:xfrm>
          <a:prstGeom prst="rightArrow">
            <a:avLst/>
          </a:prstGeom>
          <a:solidFill>
            <a:srgbClr val="26A8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28992" y="5000636"/>
            <a:ext cx="978408" cy="408432"/>
          </a:xfrm>
          <a:prstGeom prst="rightArrow">
            <a:avLst/>
          </a:prstGeom>
          <a:solidFill>
            <a:srgbClr val="26A8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ppt images\mobile-shots\marks-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142984"/>
            <a:ext cx="1794871" cy="3626002"/>
          </a:xfrm>
          <a:prstGeom prst="rect">
            <a:avLst/>
          </a:prstGeom>
          <a:noFill/>
        </p:spPr>
      </p:pic>
      <p:pic>
        <p:nvPicPr>
          <p:cNvPr id="1027" name="Picture 3" descr="C:\Users\ADMIN\Desktop\ppt images\mobile-shots\marks-teach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1828804" cy="3694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46" y="95362"/>
            <a:ext cx="3247200" cy="76187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LIBRARY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314" name="Picture 2" descr="C:\Users\ADMIN\Desktop\ppt images\lap-shots\library-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5854715" cy="33799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1071546"/>
            <a:ext cx="25003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View Books inventory details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Add, Delete, Update Books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Issue/Return books to and from student or Teacher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Manage Books by all category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Search books, Sort books with search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functionality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99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757610" cy="6318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DATA</a:t>
            </a:r>
            <a:r>
              <a:rPr lang="en-US" sz="2800" b="1" dirty="0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MANAGER</a:t>
            </a:r>
            <a:endParaRPr lang="en-US" sz="2800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50"/>
            <a:ext cx="3429024" cy="2857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can enter multiple student /Employee profile in a single instance </a:t>
            </a:r>
          </a:p>
          <a:p>
            <a:pPr>
              <a:lnSpc>
                <a:spcPct val="150000"/>
              </a:lnSpc>
              <a:buNone/>
            </a:pPr>
            <a:endParaRPr lang="en-US" sz="1800" b="1" dirty="0" smtClean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Instead of uploading                	one by one</a:t>
            </a:r>
          </a:p>
          <a:p>
            <a:pPr marL="0" indent="0">
              <a:buNone/>
            </a:pPr>
            <a:endParaRPr lang="en-US" sz="18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123" name="Picture 3" descr="C:\Users\ADMIN\Desktop\ppt images\background-img\data-mana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4500570"/>
            <a:ext cx="2840670" cy="2000264"/>
          </a:xfrm>
          <a:prstGeom prst="rect">
            <a:avLst/>
          </a:prstGeom>
          <a:noFill/>
        </p:spPr>
      </p:pic>
      <p:pic>
        <p:nvPicPr>
          <p:cNvPr id="3074" name="Picture 2" descr="C:\Users\ADMIN\Desktop\ppt images\lap-shots\datamanag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488" y="1928802"/>
            <a:ext cx="5516230" cy="3184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770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76"/>
            <a:ext cx="3000364" cy="64291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Communicate</a:t>
            </a:r>
            <a:endParaRPr lang="en-IN" sz="28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 descr="D:\web\30-10\new website\ShineSchoolApp(Updated)2\images\abou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14422"/>
            <a:ext cx="5166795" cy="31996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597446"/>
            <a:ext cx="3643338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School Management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Driver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IN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2962018" cy="69903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GALLERY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1000109"/>
            <a:ext cx="4214842" cy="257176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1800" dirty="0" smtClean="0"/>
              <a:t>    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 this section Parent and Student  can see various images   regarding cultural program, events, architecture and more… using his username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4267200"/>
            <a:ext cx="5410200" cy="205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742950" lvl="1" indent="-285750">
              <a:spcBef>
                <a:spcPct val="20000"/>
              </a:spcBef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4286248" y="3163443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C:\Users\ADMIN\Desktop\ppt images\mobile-shots\galle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142984"/>
            <a:ext cx="2477222" cy="5004069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4348" y="3429000"/>
            <a:ext cx="3429024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786" y="3500438"/>
            <a:ext cx="3357586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View all event pictures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Manage pictures like ADD &amp; DELETE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Upload pictures under available categories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Description to the pictures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470" y="71414"/>
            <a:ext cx="2786082" cy="8315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POST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186106" cy="39461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Text audio and multimedia post enhanced in the app.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Instant share of school profile picture on Mobile App splash screen.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Upload the picture, Add Description</a:t>
            </a:r>
          </a:p>
          <a:p>
            <a:pPr>
              <a:lnSpc>
                <a:spcPct val="150000"/>
              </a:lnSpc>
            </a:pPr>
            <a:endParaRPr lang="en-IN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194" name="Picture 2" descr="C:\Users\ADMIN\Desktop\ppt images\background-img\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2456905" cy="2143140"/>
          </a:xfrm>
          <a:prstGeom prst="rect">
            <a:avLst/>
          </a:prstGeom>
          <a:noFill/>
        </p:spPr>
      </p:pic>
      <p:pic>
        <p:nvPicPr>
          <p:cNvPr id="6146" name="Picture 2" descr="C:\Users\ADMIN\Desktop\ppt images\lap-shots\po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968188"/>
            <a:ext cx="5380069" cy="3103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816424" cy="65009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SCHOOL</a:t>
            </a:r>
            <a:r>
              <a:rPr lang="en-US" sz="2800" b="1" dirty="0" smtClean="0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PROFILE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000108"/>
            <a:ext cx="3248340" cy="4000528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Parents and Students can  see the detail profile of the school like 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Name of school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Address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Email ID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Contact No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School image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3879344" y="2928934"/>
            <a:ext cx="978408" cy="408432"/>
          </a:xfrm>
          <a:prstGeom prst="rightArrow">
            <a:avLst/>
          </a:prstGeom>
          <a:solidFill>
            <a:srgbClr val="00D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ADMIN\Desktop\ppt images\mobile-shots\school-profi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311503"/>
            <a:ext cx="2286016" cy="4617827"/>
          </a:xfrm>
          <a:prstGeom prst="rect">
            <a:avLst/>
          </a:prstGeom>
          <a:noFill/>
        </p:spPr>
      </p:pic>
      <p:pic>
        <p:nvPicPr>
          <p:cNvPr id="7170" name="Picture 2" descr="C:\Users\ADMIN\Desktop\ppt images\background-img\scho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4489784"/>
            <a:ext cx="2286016" cy="20459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225388"/>
            <a:ext cx="5572164" cy="56040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BENEFIT FOR MANAGEMENT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71612"/>
            <a:ext cx="4543428" cy="45434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Dashboard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Post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Master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Employee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Gallery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Data Manager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Holiday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Library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Grade System</a:t>
            </a:r>
          </a:p>
          <a:p>
            <a:pPr>
              <a:lnSpc>
                <a:spcPct val="150000"/>
              </a:lnSpc>
            </a:pPr>
            <a:endParaRPr lang="en-US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91146" y="1579569"/>
            <a:ext cx="3624258" cy="463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Notification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Transport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Fee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Result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Report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Voice SMS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Text SMS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Bus Tracking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 Analyst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Teacher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Analyst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32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5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5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5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95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45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95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45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95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5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5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9488" y="980728"/>
            <a:ext cx="8220164" cy="51944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BENEFIT FOR STUDENTS, PARENTS &amp; TEACHERS</a:t>
            </a:r>
            <a:endParaRPr lang="en-US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607223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  <a:endParaRPr lang="en-US" sz="40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ADMISSION PROCESS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 DATA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STAFF </a:t>
            </a: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DETAILS</a:t>
            </a:r>
            <a:endParaRPr lang="en-US" sz="2600" b="1" cap="al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FEE PROCESS</a:t>
            </a:r>
            <a:endParaRPr lang="en-US" sz="2600" b="1" cap="al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SMART </a:t>
            </a:r>
            <a:r>
              <a:rPr lang="en-US" sz="2600" b="1" cap="all" dirty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ATTENDANCE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SMART </a:t>
            </a:r>
            <a:r>
              <a:rPr lang="en-US" sz="2600" b="1" cap="all" dirty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HOMEWORK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EXAM </a:t>
            </a:r>
            <a:r>
              <a:rPr lang="en-US" sz="2600" b="1" cap="all" dirty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&amp; RESULT </a:t>
            </a: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PUBLICATION</a:t>
            </a:r>
            <a:endParaRPr lang="en-US" sz="2600" b="1" cap="al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MESSAGES </a:t>
            </a:r>
            <a:r>
              <a:rPr lang="en-US" sz="2600" b="1" cap="all" dirty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 </a:t>
            </a: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PUSH NOTIFICATIONS</a:t>
            </a:r>
          </a:p>
          <a:p>
            <a:pPr marL="285750" indent="-2857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LIBRARY </a:t>
            </a: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MODULE</a:t>
            </a:r>
            <a:endParaRPr lang="en-US" sz="2600" b="1" cap="al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REPORT </a:t>
            </a:r>
            <a:r>
              <a:rPr lang="en-US" sz="2600" b="1" cap="all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MANAGER</a:t>
            </a:r>
            <a:endParaRPr lang="en-US" sz="2600" b="1" cap="al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cap="all" dirty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TIMETABLE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en-US" sz="3400" b="1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07" y="1000108"/>
            <a:ext cx="8841711" cy="42862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BENEFIT FOR STUDENTS, PARENTS &amp; TEACHERS</a:t>
            </a:r>
            <a:endParaRPr lang="en-IN" sz="2800" b="1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500174"/>
            <a:ext cx="5429288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 FEEBACK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LEAVE 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REQUEST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 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BUS </a:t>
            </a: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TRACKING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 Bus Tracking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Admin Bus Tracking</a:t>
            </a:r>
            <a:endParaRPr lang="en-US" b="1" cap="all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PHOTO GALLERY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KNOWLEDGE BANK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VOICE SMS</a:t>
            </a:r>
            <a:endParaRPr lang="en-US" b="1" cap="all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SHARING ALL TYPE OF POST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Transport Admin Management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 Performance Report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cap="all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Student Performance Report</a:t>
            </a:r>
            <a:endParaRPr lang="en-US" b="1" cap="all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b="1" cap="all" dirty="0"/>
          </a:p>
          <a:p>
            <a:endParaRPr lang="en-US" sz="2400" b="1" cap="all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b="1" cap="all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/>
              <a:t/>
            </a:r>
            <a:br>
              <a:rPr lang="en-US" sz="3600" dirty="0"/>
            </a:br>
            <a:endParaRPr lang="en-IN" sz="3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2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2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17565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28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Just Now Free Download This App From Play Store</a:t>
            </a:r>
          </a:p>
          <a:p>
            <a:pPr algn="ctr">
              <a:buNone/>
            </a:pPr>
            <a:r>
              <a:rPr lang="en-IN" sz="2800" b="1" dirty="0" smtClean="0">
                <a:solidFill>
                  <a:srgbClr val="0000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“BestShine Edu App”</a:t>
            </a:r>
            <a:endParaRPr lang="en-US" sz="2800" b="1" dirty="0" smtClean="0">
              <a:solidFill>
                <a:srgbClr val="FF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en-IN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Thank you for your valuable time</a:t>
            </a:r>
            <a:endParaRPr lang="en-US" sz="28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b="1" dirty="0" smtClean="0"/>
              <a:t>Contact Us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91-63803-52803 </a:t>
            </a:r>
            <a:r>
              <a:rPr lang="en-US" sz="2400" dirty="0" smtClean="0">
                <a:solidFill>
                  <a:srgbClr val="FF0000"/>
                </a:solidFill>
              </a:rPr>
              <a:t>| www.ShineSchoolapp.com</a:t>
            </a:r>
          </a:p>
          <a:p>
            <a:pPr algn="ctr">
              <a:buNone/>
            </a:pPr>
            <a:r>
              <a:rPr lang="en-IN" sz="2800" dirty="0" smtClean="0"/>
              <a:t>BestShine Education Campus Private Limited</a:t>
            </a:r>
          </a:p>
          <a:p>
            <a:pPr algn="ctr">
              <a:buNone/>
            </a:pPr>
            <a:r>
              <a:rPr lang="en-US" sz="1500" dirty="0" smtClean="0"/>
              <a:t>C-383, First Floor ,Ramphal Chowk, Sector-7,Dwarka,New Delhi</a:t>
            </a:r>
            <a:endParaRPr lang="en-US" sz="1500" dirty="0" smtClean="0">
              <a:solidFill>
                <a:srgbClr val="FFCC00"/>
              </a:solidFill>
            </a:endParaRPr>
          </a:p>
          <a:p>
            <a:pPr algn="ctr">
              <a:buNone/>
            </a:pPr>
            <a:endParaRPr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3711742" y="6665947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b="1" dirty="0"/>
          </a:p>
        </p:txBody>
      </p:sp>
      <p:sp>
        <p:nvSpPr>
          <p:cNvPr id="21506" name="AutoShape 2" descr="Image result for classroom"/>
          <p:cNvSpPr>
            <a:spLocks noChangeAspect="1" noChangeArrowheads="1"/>
          </p:cNvSpPr>
          <p:nvPr/>
        </p:nvSpPr>
        <p:spPr bwMode="auto">
          <a:xfrm>
            <a:off x="116681" y="-1611560"/>
            <a:ext cx="3714750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6858016" y="4045523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142908" y="214290"/>
            <a:ext cx="5248252" cy="474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Who Can Use BestShine Edu App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62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428860" y="1214422"/>
            <a:ext cx="4286280" cy="785818"/>
          </a:xfrm>
          <a:prstGeom prst="roundRect">
            <a:avLst/>
          </a:prstGeom>
          <a:solidFill>
            <a:srgbClr val="FBF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BestShine Edu App</a:t>
            </a:r>
            <a:endParaRPr lang="en-IN" sz="28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036877" y="2250273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428728" y="2500306"/>
            <a:ext cx="2643206" cy="642942"/>
          </a:xfrm>
          <a:prstGeom prst="roundRect">
            <a:avLst/>
          </a:prstGeom>
          <a:solidFill>
            <a:srgbClr val="FBF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 ADMIN</a:t>
            </a:r>
            <a:endParaRPr lang="en-IN" sz="24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536413" y="2250273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072066" y="2500306"/>
            <a:ext cx="2643206" cy="642942"/>
          </a:xfrm>
          <a:prstGeom prst="roundRect">
            <a:avLst/>
          </a:prstGeom>
          <a:solidFill>
            <a:srgbClr val="FBF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MOBILE  APP</a:t>
            </a:r>
            <a:endParaRPr lang="en-IN" sz="24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 descr="C:\Users\ADMIN\Desktop\ppt images\lap-shots\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150" y="3643314"/>
            <a:ext cx="4155040" cy="2398714"/>
          </a:xfrm>
          <a:prstGeom prst="rect">
            <a:avLst/>
          </a:prstGeom>
          <a:noFill/>
        </p:spPr>
      </p:pic>
      <p:pic>
        <p:nvPicPr>
          <p:cNvPr id="2051" name="Picture 3" descr="C:\Users\ADMIN\Desktop\ppt images\mobile-shots\log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8983" y="3426114"/>
            <a:ext cx="1521975" cy="307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14290"/>
            <a:ext cx="2129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 LOGIN</a:t>
            </a:r>
            <a:endParaRPr lang="en-IN" sz="28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857364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BestShine Edu App provides username and password for Teacher, Parent, Student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Driver and School Management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41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TEACHER HOME SCREEN</a:t>
            </a:r>
            <a:endParaRPr lang="en-IN" sz="28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28" y="214290"/>
            <a:ext cx="4219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A82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 HOME SCREEN</a:t>
            </a:r>
            <a:endParaRPr lang="en-IN" sz="2800" b="1" dirty="0">
              <a:solidFill>
                <a:srgbClr val="26A82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</TotalTime>
  <Words>1189</Words>
  <Application>Microsoft Office PowerPoint</Application>
  <PresentationFormat>On-screen Show (4:3)</PresentationFormat>
  <Paragraphs>239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Wingdings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We Communicate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DASHBOARD</vt:lpstr>
      <vt:lpstr>DASHBOARD</vt:lpstr>
      <vt:lpstr>MASTER</vt:lpstr>
      <vt:lpstr>USER ROLE</vt:lpstr>
      <vt:lpstr>EMPLOYEE  DASHBOARD</vt:lpstr>
      <vt:lpstr>STUDENT  DASHBOARD</vt:lpstr>
      <vt:lpstr>PowerPoint Presentation</vt:lpstr>
      <vt:lpstr>ATTENDANCE </vt:lpstr>
      <vt:lpstr>PowerPoint Presentation</vt:lpstr>
      <vt:lpstr>PowerPoint Presentation</vt:lpstr>
      <vt:lpstr>PowerPoint Presentation</vt:lpstr>
      <vt:lpstr> FEEDBACK</vt:lpstr>
      <vt:lpstr>NOTIFICATION</vt:lpstr>
      <vt:lpstr>VOICE  SMS</vt:lpstr>
      <vt:lpstr>TRANSPORT</vt:lpstr>
      <vt:lpstr>BUS ROUTE</vt:lpstr>
      <vt:lpstr>PowerPoint Presentation</vt:lpstr>
      <vt:lpstr>BUS TRACKING</vt:lpstr>
      <vt:lpstr>FEE STRUCTURE </vt:lpstr>
      <vt:lpstr>FEE STRUCTURE</vt:lpstr>
      <vt:lpstr>TIME TABLE</vt:lpstr>
      <vt:lpstr>REPORT</vt:lpstr>
      <vt:lpstr>TEACHER PERFORMANCE</vt:lpstr>
      <vt:lpstr>STUDENT PERFORMANCE</vt:lpstr>
      <vt:lpstr>RESULT/MARKS </vt:lpstr>
      <vt:lpstr>PowerPoint Presentation</vt:lpstr>
      <vt:lpstr>LIBRARY</vt:lpstr>
      <vt:lpstr>DATA MANAGER</vt:lpstr>
      <vt:lpstr>GALLERY</vt:lpstr>
      <vt:lpstr>POST</vt:lpstr>
      <vt:lpstr>SCHOOL PROFILE</vt:lpstr>
      <vt:lpstr>BENEFIT FOR MANAGEMENT</vt:lpstr>
      <vt:lpstr>BENEFIT FOR STUDENTS, PARENTS &amp; TEACHERS</vt:lpstr>
      <vt:lpstr>BENEFIT FOR STUDENTS, PARENTS &amp; TEACHERS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-EduApp</dc:title>
  <dc:creator>prashant</dc:creator>
  <cp:lastModifiedBy>Luqman</cp:lastModifiedBy>
  <cp:revision>500</cp:revision>
  <dcterms:created xsi:type="dcterms:W3CDTF">2014-08-16T07:31:27Z</dcterms:created>
  <dcterms:modified xsi:type="dcterms:W3CDTF">2017-12-11T11:19:45Z</dcterms:modified>
</cp:coreProperties>
</file>